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8" r:id="rId6"/>
    <p:sldId id="260" r:id="rId7"/>
    <p:sldId id="264" r:id="rId8"/>
    <p:sldId id="266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F3E52-3A8D-4FE5-AD33-CC59B276AF13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B18E0-5F9D-4B06-B94A-15744AB7235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7151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92A9B3-02B4-4394-9D17-8453781ECC76}" type="datetimeFigureOut">
              <a:rPr lang="id-ID" smtClean="0"/>
              <a:pPr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BD58AF-977E-4E8A-806C-1ABD42BD67F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1"/>
            <a:ext cx="8679120" cy="1800200"/>
          </a:xfrm>
        </p:spPr>
        <p:txBody>
          <a:bodyPr anchor="ctr">
            <a:noAutofit/>
          </a:bodyPr>
          <a:lstStyle/>
          <a:p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>
                <a:effectLst/>
              </a:rPr>
              <a:t/>
            </a:r>
            <a:br>
              <a:rPr lang="en-US" sz="2800" b="1" dirty="0">
                <a:effectLst/>
              </a:rPr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>
                <a:effectLst/>
              </a:rPr>
              <a:t/>
            </a:r>
            <a:br>
              <a:rPr lang="en-US" sz="2800" b="1" dirty="0">
                <a:effectLst/>
              </a:rPr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>
                <a:effectLst/>
              </a:rPr>
              <a:t/>
            </a:r>
            <a:br>
              <a:rPr lang="en-US" sz="2800" b="1" dirty="0">
                <a:effectLst/>
              </a:rPr>
            </a:br>
            <a:r>
              <a:rPr lang="id-ID" sz="2800" b="1" dirty="0" smtClean="0">
                <a:effectLst/>
              </a:rPr>
              <a:t>BIODIVERSITAS </a:t>
            </a:r>
            <a:r>
              <a:rPr lang="id-ID" sz="2800" b="1" dirty="0">
                <a:effectLst/>
              </a:rPr>
              <a:t>DUNG BEETLE DI ARBORETUM UNIVERSITAS LAMPUNG</a:t>
            </a:r>
            <a:r>
              <a:rPr lang="id-ID" sz="2800" dirty="0">
                <a:effectLst/>
              </a:rPr>
              <a:t/>
            </a:r>
            <a:br>
              <a:rPr lang="id-ID" sz="2800" dirty="0">
                <a:effectLst/>
              </a:rPr>
            </a:br>
            <a:r>
              <a:rPr lang="id-ID" sz="2800" b="1" dirty="0">
                <a:effectLst/>
              </a:rPr>
              <a:t> </a:t>
            </a:r>
            <a:r>
              <a:rPr lang="id-ID" sz="2800" dirty="0">
                <a:effectLst/>
              </a:rPr>
              <a:t/>
            </a:r>
            <a:br>
              <a:rPr lang="id-ID" sz="2800" dirty="0">
                <a:effectLst/>
              </a:rPr>
            </a:br>
            <a:r>
              <a:rPr lang="id-ID" sz="2800" b="1" dirty="0">
                <a:effectLst/>
              </a:rPr>
              <a:t> </a:t>
            </a:r>
            <a:r>
              <a:rPr lang="id-ID" sz="2800" dirty="0">
                <a:effectLst/>
              </a:rPr>
              <a:t/>
            </a:r>
            <a:br>
              <a:rPr lang="id-ID" sz="2800" dirty="0">
                <a:effectLst/>
              </a:rPr>
            </a:br>
            <a:r>
              <a:rPr lang="en-US" sz="2800" b="1" dirty="0">
                <a:effectLst/>
              </a:rPr>
              <a:t> </a:t>
            </a: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>
                <a:effectLst/>
              </a:rPr>
              <a:t/>
            </a:r>
            <a:br>
              <a:rPr lang="en-US" sz="2800" b="1" dirty="0">
                <a:effectLst/>
              </a:rPr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id-ID" sz="2800" dirty="0">
                <a:effectLst/>
              </a:rPr>
              <a:t/>
            </a:r>
            <a:br>
              <a:rPr lang="id-ID" sz="2800" dirty="0">
                <a:effectLst/>
              </a:rPr>
            </a:br>
            <a:r>
              <a:rPr lang="en-US" sz="2800" b="1" dirty="0" err="1">
                <a:effectLst/>
              </a:rPr>
              <a:t>Bainah</a:t>
            </a:r>
            <a:r>
              <a:rPr lang="en-US" sz="2800" b="1" dirty="0">
                <a:effectLst/>
              </a:rPr>
              <a:t> Sari </a:t>
            </a:r>
            <a:r>
              <a:rPr lang="en-US" sz="2800" b="1" dirty="0" err="1" smtClean="0">
                <a:effectLst/>
              </a:rPr>
              <a:t>Dewi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149080"/>
            <a:ext cx="3960440" cy="1944216"/>
          </a:xfrm>
        </p:spPr>
        <p:txBody>
          <a:bodyPr>
            <a:normAutofit/>
          </a:bodyPr>
          <a:lstStyle/>
          <a:p>
            <a:endParaRPr lang="id-ID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Data 8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10" name="Picture 9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11" name="Flowchart: Data 10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Flowchart: Data 11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ata 12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1424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411760" y="3212976"/>
            <a:ext cx="39604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endParaRPr lang="id-ID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4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" y="260648"/>
            <a:ext cx="8229600" cy="105152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endahuluan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ung beetle memakan feses satwa di hutan, membawa isi feses ke bawah permukan tanah untuk disimpan sebagai stok pakan dung beetle sekaligus menyelamatkan biji-biji yang berada di dalam feses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satwa.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ondisi lingkungan yang mendukung, maka biji-biji yang diselamatkan dung beetle akan tumbuh sebagai seedling yang memperkaya biodiversitas pohon di hutan.</a:t>
            </a:r>
            <a:endParaRPr lang="id-ID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Data 3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6" name="Flowchart: Data 5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ata 6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1424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87883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23528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Tujuan dari penelitian yaitu untuk mengetahui biodiversitas dung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beetle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arboretum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Lampung.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Data 3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6" name="Flowchart: Data 5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ata 6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9970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7951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Metode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raps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 pada tiga lokasi yaitu arboretum teknik, arboretum perpustakaan dan kadang rusa Unila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Lokasi penelitian dilakukan di arboretum Universitas Lampung, Provinsi Lampung pada bulan Maret-Juli 2017. </a:t>
            </a:r>
          </a:p>
        </p:txBody>
      </p:sp>
      <p:sp>
        <p:nvSpPr>
          <p:cNvPr id="4" name="Flowchart: Data 3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6" name="Flowchart: Data 5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ata 6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4323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7951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 ditemukan lima s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pesies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dung beetle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Onthophagus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sp.</a:t>
            </a:r>
            <a:r>
              <a:rPr lang="id-ID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1(n=40) 70 %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Lantana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camara</a:t>
            </a:r>
            <a:r>
              <a:rPr lang="id-ID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(n=3) 6 %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Aphodius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marginellus</a:t>
            </a:r>
            <a:r>
              <a:rPr lang="id-ID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(n=10) 17 %,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Pachylister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chinensis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(n=3) 5 %,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id-ID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Onthophagus </a:t>
            </a:r>
            <a:r>
              <a:rPr lang="id-ID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sp2</a:t>
            </a:r>
            <a:r>
              <a:rPr lang="id-ID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(n=1) 2 </a:t>
            </a: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id-ID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Data 3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6" name="Flowchart: Data 5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ata 6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8162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Dung beetle</a:t>
            </a:r>
            <a:endParaRPr lang="id-ID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Data 6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8" name="Picture 7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9" name="Flowchart: Data 8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Flowchart: Data 11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ata 12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  <p:sp>
        <p:nvSpPr>
          <p:cNvPr id="3" name="AutoShape 2" descr="Image result for gambar dung beet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3" y="1878032"/>
            <a:ext cx="2796259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Image result for gambar dung beet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632" y="1878032"/>
            <a:ext cx="2745656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792717"/>
            <a:ext cx="2807097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632" y="4047372"/>
            <a:ext cx="2745656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09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Dung beetle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hewan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pemencar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biji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(secondary seed dispersal).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ketersediaan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kebun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benih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(seed bank) di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Data 3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6" name="Flowchart: Data 5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ata 6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24832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000" b="1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TERIMA KASIH</a:t>
            </a:r>
            <a:endParaRPr lang="id-ID" sz="9000" b="1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Flowchart: Data 3"/>
          <p:cNvSpPr/>
          <p:nvPr/>
        </p:nvSpPr>
        <p:spPr>
          <a:xfrm flipH="1">
            <a:off x="61112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 Universitas Lampung png 300 dpi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lum contrast="-20000"/>
          </a:blip>
          <a:stretch>
            <a:fillRect/>
          </a:stretch>
        </p:blipFill>
        <p:spPr>
          <a:xfrm>
            <a:off x="8321040" y="6105548"/>
            <a:ext cx="746760" cy="609600"/>
          </a:xfrm>
          <a:prstGeom prst="rect">
            <a:avLst/>
          </a:prstGeom>
        </p:spPr>
      </p:pic>
      <p:sp>
        <p:nvSpPr>
          <p:cNvPr id="6" name="Flowchart: Data 5">
            <a:hlinkClick r:id="rId4" action="ppaction://hlinksldjump"/>
          </p:cNvPr>
          <p:cNvSpPr/>
          <p:nvPr/>
        </p:nvSpPr>
        <p:spPr>
          <a:xfrm flipH="1">
            <a:off x="3749040" y="6410348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ata 6">
            <a:hlinkClick r:id="rId5" action="ppaction://hlinksldjump"/>
          </p:cNvPr>
          <p:cNvSpPr/>
          <p:nvPr/>
        </p:nvSpPr>
        <p:spPr>
          <a:xfrm flipH="1">
            <a:off x="138684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ata 7"/>
          <p:cNvSpPr/>
          <p:nvPr/>
        </p:nvSpPr>
        <p:spPr>
          <a:xfrm flipH="1">
            <a:off x="-975360" y="6400800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610554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UNIVERSITAS LAMPUNG</a:t>
            </a:r>
            <a:endParaRPr lang="en-US" sz="1600" dirty="0"/>
          </a:p>
        </p:txBody>
      </p:sp>
      <p:sp>
        <p:nvSpPr>
          <p:cNvPr id="12" name="Flowchart: Data 11"/>
          <p:cNvSpPr/>
          <p:nvPr/>
        </p:nvSpPr>
        <p:spPr>
          <a:xfrm flipH="1">
            <a:off x="7801272" y="404664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ata 12">
            <a:hlinkClick r:id="rId4" action="ppaction://hlinksldjump"/>
          </p:cNvPr>
          <p:cNvSpPr/>
          <p:nvPr/>
        </p:nvSpPr>
        <p:spPr>
          <a:xfrm flipH="1">
            <a:off x="5439072" y="414212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Flowchart: Data 13">
            <a:hlinkClick r:id="rId5" action="ppaction://hlinksldjump"/>
          </p:cNvPr>
          <p:cNvSpPr/>
          <p:nvPr/>
        </p:nvSpPr>
        <p:spPr>
          <a:xfrm flipH="1">
            <a:off x="3076872" y="404664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Flowchart: Data 14"/>
          <p:cNvSpPr/>
          <p:nvPr/>
        </p:nvSpPr>
        <p:spPr>
          <a:xfrm flipH="1">
            <a:off x="714672" y="404664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Flowchart: Data 15"/>
          <p:cNvSpPr/>
          <p:nvPr/>
        </p:nvSpPr>
        <p:spPr>
          <a:xfrm flipH="1">
            <a:off x="-1631776" y="404664"/>
            <a:ext cx="2819400" cy="228600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0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139</TotalTime>
  <Words>208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       BIODIVERSITAS DUNG BEETLE DI ARBORETUM UNIVERSITAS LAMPUNG          Bainah Sari Dewi</vt:lpstr>
      <vt:lpstr>Pendahuluan</vt:lpstr>
      <vt:lpstr>Tujuan</vt:lpstr>
      <vt:lpstr>Metode</vt:lpstr>
      <vt:lpstr>Hasil</vt:lpstr>
      <vt:lpstr>Dung beetle</vt:lpstr>
      <vt:lpstr>Kesimpulan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UPAYA KONSERVASI POHON JATI (Tectona Grandis) OLEH MASYARAKAT  (STUDI KASUS DI KPH BALAPULANG PERUM PERHUTANI DIVISI REGIONAL JAWA TENGAH)</dc:title>
  <dc:creator>User</dc:creator>
  <cp:lastModifiedBy>user</cp:lastModifiedBy>
  <cp:revision>17</cp:revision>
  <dcterms:created xsi:type="dcterms:W3CDTF">2017-11-15T12:09:39Z</dcterms:created>
  <dcterms:modified xsi:type="dcterms:W3CDTF">2017-11-17T02:06:21Z</dcterms:modified>
</cp:coreProperties>
</file>